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64" r:id="rId4"/>
    <p:sldId id="265" r:id="rId5"/>
    <p:sldId id="266" r:id="rId6"/>
    <p:sldId id="267" r:id="rId7"/>
    <p:sldId id="273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861B327-55F4-4F90-8DD3-7D9E0DE62559}">
          <p14:sldIdLst>
            <p14:sldId id="268"/>
            <p14:sldId id="257"/>
            <p14:sldId id="264"/>
            <p14:sldId id="265"/>
            <p14:sldId id="266"/>
            <p14:sldId id="267"/>
            <p14:sldId id="273"/>
            <p14:sldId id="269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50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" y="0"/>
            <a:ext cx="9144000" cy="6813376"/>
          </a:xfrm>
        </p:spPr>
      </p:pic>
      <p:sp>
        <p:nvSpPr>
          <p:cNvPr id="2" name="TextBox 1"/>
          <p:cNvSpPr txBox="1"/>
          <p:nvPr/>
        </p:nvSpPr>
        <p:spPr>
          <a:xfrm>
            <a:off x="683569" y="404664"/>
            <a:ext cx="7920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                            Муниципальное бюджетное дошкольное образовательное учреждение </a:t>
            </a:r>
          </a:p>
          <a:p>
            <a:r>
              <a:rPr lang="ru-RU" sz="1400" b="1" dirty="0" smtClean="0"/>
              <a:t>                                                                       </a:t>
            </a:r>
            <a:r>
              <a:rPr lang="ru-RU" sz="1400" b="1" dirty="0" err="1" smtClean="0"/>
              <a:t>Чановский</a:t>
            </a:r>
            <a:r>
              <a:rPr lang="ru-RU" sz="1400" b="1" dirty="0" smtClean="0"/>
              <a:t> </a:t>
            </a:r>
            <a:r>
              <a:rPr lang="ru-RU" sz="1400" b="1" dirty="0"/>
              <a:t>детский сад №5</a:t>
            </a:r>
            <a:endParaRPr lang="ru-RU" sz="1400" dirty="0"/>
          </a:p>
          <a:p>
            <a:r>
              <a:rPr lang="ru-RU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2348880"/>
            <a:ext cx="7416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  </a:t>
            </a:r>
            <a:r>
              <a:rPr lang="ru-RU" sz="3400" b="1" dirty="0" smtClean="0"/>
              <a:t>Отчет о проделанной работе                           воспитателей средней группы </a:t>
            </a:r>
          </a:p>
          <a:p>
            <a:r>
              <a:rPr lang="ru-RU" sz="3400" b="1" dirty="0" smtClean="0"/>
              <a:t>                за 2016-2017 учебный год  </a:t>
            </a:r>
          </a:p>
          <a:p>
            <a:endParaRPr lang="ru-RU" sz="3400" dirty="0"/>
          </a:p>
          <a:p>
            <a:r>
              <a:rPr lang="ru-RU" sz="2000" dirty="0" smtClean="0"/>
              <a:t>                        </a:t>
            </a:r>
            <a:r>
              <a:rPr lang="ru-RU" sz="2800" dirty="0" smtClean="0"/>
              <a:t>Кондратьева </a:t>
            </a:r>
            <a:r>
              <a:rPr lang="ru-RU" sz="2800" dirty="0"/>
              <a:t>З</a:t>
            </a:r>
            <a:r>
              <a:rPr lang="ru-RU" sz="2800" dirty="0" smtClean="0"/>
              <a:t>оя Александровна</a:t>
            </a:r>
          </a:p>
          <a:p>
            <a:r>
              <a:rPr lang="ru-RU" sz="2800" dirty="0" smtClean="0"/>
              <a:t>                 Петрова Елена Владимировна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38103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9" y="0"/>
            <a:ext cx="9144000" cy="6813376"/>
          </a:xfrm>
        </p:spPr>
      </p:pic>
      <p:sp>
        <p:nvSpPr>
          <p:cNvPr id="2" name="TextBox 1"/>
          <p:cNvSpPr txBox="1"/>
          <p:nvPr/>
        </p:nvSpPr>
        <p:spPr>
          <a:xfrm>
            <a:off x="1907704" y="0"/>
            <a:ext cx="44062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Взаимодействие с родителями </a:t>
            </a:r>
          </a:p>
          <a:p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415498"/>
            <a:ext cx="47525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Петрова Елена Владимировна</a:t>
            </a:r>
          </a:p>
          <a:p>
            <a:r>
              <a:rPr lang="ru-RU" dirty="0" smtClean="0"/>
              <a:t>-</a:t>
            </a:r>
            <a:r>
              <a:rPr lang="ru-RU" sz="1600" dirty="0" smtClean="0"/>
              <a:t>Провела родительское собрания по темам: «Воспитание и обучение детей 4-5 лет» с использованием ИКТ (октябрь 2016г.), «Жизнь детей в наших руках» (март 2017г.);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- семинар-практикум по теме «Сказка глазами детей и родителей»;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Привлечение родителей к участию: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выставок поделок совместно с детьми: на тему «Осень золотая», «Новогодняя игрушка»;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и</a:t>
            </a:r>
            <a:r>
              <a:rPr lang="ru-RU" sz="1600" dirty="0" smtClean="0"/>
              <a:t>зготовления книжек- самоделок, сочинения загадок о мяче;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и</a:t>
            </a:r>
            <a:r>
              <a:rPr lang="ru-RU" sz="1600" dirty="0" smtClean="0"/>
              <a:t>зготовление пальчикового театра и шапочек-масок </a:t>
            </a:r>
            <a:r>
              <a:rPr lang="ru-RU" sz="1600" dirty="0"/>
              <a:t>(</a:t>
            </a:r>
            <a:r>
              <a:rPr lang="ru-RU" sz="1600" dirty="0" smtClean="0"/>
              <a:t> для театрализованной д-</a:t>
            </a:r>
            <a:r>
              <a:rPr lang="ru-RU" sz="1600" dirty="0" err="1" smtClean="0"/>
              <a:t>ти</a:t>
            </a:r>
            <a:r>
              <a:rPr lang="ru-RU" sz="1600" dirty="0" smtClean="0"/>
              <a:t>)</a:t>
            </a:r>
          </a:p>
          <a:p>
            <a:r>
              <a:rPr lang="ru-RU" sz="1600" dirty="0" smtClean="0"/>
              <a:t>Оформление папок-передвижек, консультаций для родителей («Речевые игры по дороге в детский сад», «Развитие речи: игры в кругу семьи», «Учите детей общаться»,</a:t>
            </a:r>
            <a:r>
              <a:rPr lang="ru-RU" sz="1600" dirty="0"/>
              <a:t> </a:t>
            </a:r>
            <a:r>
              <a:rPr lang="ru-RU" sz="1600" dirty="0" smtClean="0"/>
              <a:t>«Как организовать домашний театр»; « Что такое- семья?»; подборка материала для лексических тем.</a:t>
            </a:r>
            <a:endParaRPr lang="ru-RU" sz="1600" dirty="0"/>
          </a:p>
        </p:txBody>
      </p:sp>
      <p:pic>
        <p:nvPicPr>
          <p:cNvPr id="2050" name="Picture 2" descr="F:\DCIM\102_PANA\P10208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0" b="13822"/>
          <a:stretch/>
        </p:blipFill>
        <p:spPr bwMode="auto">
          <a:xfrm>
            <a:off x="5364087" y="415498"/>
            <a:ext cx="3187225" cy="197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petrov-sv\Desktop\флешка\работа с родителями\IMG_39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9" b="13555"/>
          <a:stretch/>
        </p:blipFill>
        <p:spPr bwMode="auto">
          <a:xfrm rot="458611">
            <a:off x="5449681" y="2458544"/>
            <a:ext cx="3165721" cy="183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etrov-sv\Desktop\флешка\работа с родителями\IMG_43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373216"/>
            <a:ext cx="3481432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DCIM\Camera\IMG_20161124_1848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5677">
            <a:off x="5465982" y="4446656"/>
            <a:ext cx="3487620" cy="209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693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4688"/>
            <a:ext cx="9144000" cy="6813376"/>
          </a:xfrm>
        </p:spPr>
      </p:pic>
      <p:sp>
        <p:nvSpPr>
          <p:cNvPr id="5" name="TextBox 4"/>
          <p:cNvSpPr txBox="1"/>
          <p:nvPr/>
        </p:nvSpPr>
        <p:spPr>
          <a:xfrm>
            <a:off x="971600" y="620688"/>
            <a:ext cx="748883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Краткая характеристика  группы:</a:t>
            </a:r>
          </a:p>
          <a:p>
            <a:r>
              <a:rPr lang="ru-RU" sz="2800" b="1" dirty="0"/>
              <a:t> </a:t>
            </a:r>
            <a:r>
              <a:rPr lang="ru-RU" sz="2200" dirty="0" smtClean="0"/>
              <a:t>Списочный состав группы: 28 детей</a:t>
            </a:r>
            <a:endParaRPr lang="ru-RU" sz="2200" b="1" dirty="0" smtClean="0"/>
          </a:p>
          <a:p>
            <a:r>
              <a:rPr lang="ru-RU" sz="2200" dirty="0" smtClean="0"/>
              <a:t>- 12 девочек</a:t>
            </a:r>
          </a:p>
          <a:p>
            <a:r>
              <a:rPr lang="ru-RU" sz="2200" dirty="0" smtClean="0"/>
              <a:t>- 16 мальчиков</a:t>
            </a:r>
          </a:p>
          <a:p>
            <a:endParaRPr lang="ru-RU" sz="2200" dirty="0" smtClean="0"/>
          </a:p>
          <a:p>
            <a:r>
              <a:rPr lang="ru-RU" sz="2200" dirty="0" smtClean="0"/>
              <a:t>Средняя посещаемость в группе-</a:t>
            </a:r>
          </a:p>
          <a:p>
            <a:r>
              <a:rPr lang="ru-RU" sz="2200" dirty="0" smtClean="0"/>
              <a:t>        19-22 детей</a:t>
            </a:r>
          </a:p>
          <a:p>
            <a:endParaRPr lang="ru-RU" sz="2200" dirty="0" smtClean="0"/>
          </a:p>
          <a:p>
            <a:r>
              <a:rPr lang="ru-RU" sz="2200" dirty="0" smtClean="0"/>
              <a:t>Информация о родителях:</a:t>
            </a:r>
          </a:p>
          <a:p>
            <a:r>
              <a:rPr lang="ru-RU" sz="2200" dirty="0"/>
              <a:t>п</a:t>
            </a:r>
            <a:r>
              <a:rPr lang="ru-RU" sz="2200" dirty="0" smtClean="0"/>
              <a:t>олных семей- 23</a:t>
            </a:r>
          </a:p>
          <a:p>
            <a:r>
              <a:rPr lang="ru-RU" sz="2200" dirty="0"/>
              <a:t>н</a:t>
            </a:r>
            <a:r>
              <a:rPr lang="ru-RU" sz="2200" dirty="0" smtClean="0"/>
              <a:t>еполных семей- 5</a:t>
            </a:r>
          </a:p>
          <a:p>
            <a:endParaRPr lang="ru-RU" sz="2400" dirty="0" smtClean="0"/>
          </a:p>
        </p:txBody>
      </p:sp>
      <p:pic>
        <p:nvPicPr>
          <p:cNvPr id="5122" name="Picture 2" descr="C:\Users\petrov-sv\Desktop\113___11\IMG_38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8"/>
          <a:stretch/>
        </p:blipFill>
        <p:spPr bwMode="auto">
          <a:xfrm>
            <a:off x="4283968" y="2924944"/>
            <a:ext cx="428396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172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7" y="0"/>
            <a:ext cx="9144000" cy="6813376"/>
          </a:xfrm>
        </p:spPr>
      </p:pic>
      <p:sp>
        <p:nvSpPr>
          <p:cNvPr id="2" name="TextBox 1"/>
          <p:cNvSpPr txBox="1"/>
          <p:nvPr/>
        </p:nvSpPr>
        <p:spPr>
          <a:xfrm>
            <a:off x="1691680" y="543117"/>
            <a:ext cx="5339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Повышение квалификации  педагогов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268760"/>
            <a:ext cx="73030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Петрова Елена Владимировна:</a:t>
            </a:r>
          </a:p>
          <a:p>
            <a:r>
              <a:rPr lang="ru-RU" dirty="0"/>
              <a:t> </a:t>
            </a:r>
            <a:r>
              <a:rPr lang="ru-RU" dirty="0" smtClean="0"/>
              <a:t>   - Курсы по дополнительной профессиональной программе в Центре</a:t>
            </a:r>
          </a:p>
          <a:p>
            <a:r>
              <a:rPr lang="ru-RU" dirty="0" smtClean="0"/>
              <a:t> психолого-педагогической, медицинской и социальной помощи детям</a:t>
            </a:r>
          </a:p>
          <a:p>
            <a:r>
              <a:rPr lang="ru-RU" dirty="0" smtClean="0"/>
              <a:t> «Областной центр диагностики и консультирования»  с 19.12.2016 по </a:t>
            </a:r>
          </a:p>
          <a:p>
            <a:r>
              <a:rPr lang="ru-RU" dirty="0" smtClean="0"/>
              <a:t>21.12.2016 г.</a:t>
            </a:r>
          </a:p>
          <a:p>
            <a:r>
              <a:rPr lang="ru-RU" dirty="0"/>
              <a:t> </a:t>
            </a:r>
            <a:r>
              <a:rPr lang="ru-RU" dirty="0" smtClean="0"/>
              <a:t>   - Выступление на районном методическом объединении на базе МБДОУ </a:t>
            </a:r>
            <a:r>
              <a:rPr lang="ru-RU" dirty="0" err="1" smtClean="0"/>
              <a:t>Чановский</a:t>
            </a:r>
            <a:r>
              <a:rPr lang="ru-RU" dirty="0" smtClean="0"/>
              <a:t> детский сад № 5 по теме: </a:t>
            </a:r>
          </a:p>
          <a:p>
            <a:r>
              <a:rPr lang="ru-RU" dirty="0" smtClean="0"/>
              <a:t>«Инновационные  формы взаимодействия с родителями по развитию речи детей» ( Январь 2017 г.)</a:t>
            </a:r>
            <a:endParaRPr lang="ru-RU" dirty="0"/>
          </a:p>
        </p:txBody>
      </p:sp>
      <p:pic>
        <p:nvPicPr>
          <p:cNvPr id="4098" name="Picture 2" descr="C:\Users\petrov-sv\Desktop\Работа\2017\114___01\IMG_44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44916"/>
            <a:ext cx="3597034" cy="269765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51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8"/>
            <a:ext cx="9195372" cy="6813376"/>
          </a:xfrm>
        </p:spPr>
      </p:pic>
      <p:sp>
        <p:nvSpPr>
          <p:cNvPr id="2" name="TextBox 1"/>
          <p:cNvSpPr txBox="1"/>
          <p:nvPr/>
        </p:nvSpPr>
        <p:spPr>
          <a:xfrm>
            <a:off x="755576" y="260648"/>
            <a:ext cx="7776864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  Участие воспитателей в конкурсах:</a:t>
            </a:r>
          </a:p>
          <a:p>
            <a:r>
              <a:rPr lang="ru-RU" sz="2400" b="1" dirty="0" smtClean="0"/>
              <a:t>Петрова Елена Владимировна: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</a:t>
            </a:r>
            <a:r>
              <a:rPr lang="ru-RU" sz="2400" i="1" dirty="0" smtClean="0"/>
              <a:t>-Участие в районном конкурсе «Методическая разработка», январь 2017 г. ( диплом участника);</a:t>
            </a:r>
          </a:p>
          <a:p>
            <a:r>
              <a:rPr lang="ru-RU" sz="2400" i="1" dirty="0"/>
              <a:t> </a:t>
            </a:r>
            <a:r>
              <a:rPr lang="ru-RU" sz="2400" i="1" dirty="0" smtClean="0"/>
              <a:t> - участие в международном конкурсе «Быть воспитателем- это призвание» и занявшая </a:t>
            </a:r>
            <a:r>
              <a:rPr lang="en-US" sz="2400" i="1" dirty="0" smtClean="0"/>
              <a:t>II </a:t>
            </a:r>
            <a:r>
              <a:rPr lang="ru-RU" sz="2400" i="1" dirty="0" smtClean="0"/>
              <a:t>место</a:t>
            </a:r>
          </a:p>
          <a:p>
            <a:r>
              <a:rPr lang="ru-RU" sz="2400" i="1" dirty="0" smtClean="0"/>
              <a:t> ( 14.10.2016г.)</a:t>
            </a:r>
          </a:p>
          <a:p>
            <a:r>
              <a:rPr lang="ru-RU" sz="2400" b="1" dirty="0"/>
              <a:t> </a:t>
            </a:r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r>
              <a:rPr lang="ru-RU" sz="2400" b="1" dirty="0" smtClean="0"/>
              <a:t>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Совместное участие воспитателей:</a:t>
            </a:r>
          </a:p>
          <a:p>
            <a:r>
              <a:rPr lang="ru-RU" sz="2400" i="1" dirty="0"/>
              <a:t> </a:t>
            </a:r>
            <a:r>
              <a:rPr lang="ru-RU" sz="2400" i="1" dirty="0" smtClean="0"/>
              <a:t>   - в районном конкурсе «Снежное зодчество», февраль                                                                             .                                   2017г.( диплом участников);</a:t>
            </a:r>
          </a:p>
          <a:p>
            <a:r>
              <a:rPr lang="ru-RU" sz="2400" i="1" dirty="0"/>
              <a:t> </a:t>
            </a:r>
            <a:r>
              <a:rPr lang="ru-RU" sz="2400" i="1" dirty="0" smtClean="0"/>
              <a:t>   </a:t>
            </a:r>
            <a:endParaRPr lang="ru-RU" sz="2400" i="1" dirty="0"/>
          </a:p>
        </p:txBody>
      </p:sp>
      <p:pic>
        <p:nvPicPr>
          <p:cNvPr id="1026" name="Picture 2" descr="F:\DCIM\102_PANA\P10208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1013">
            <a:off x="5679788" y="2640217"/>
            <a:ext cx="2022566" cy="255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572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60"/>
            <a:ext cx="9144000" cy="6813376"/>
          </a:xfrm>
        </p:spPr>
      </p:pic>
      <p:sp>
        <p:nvSpPr>
          <p:cNvPr id="3" name="TextBox 2"/>
          <p:cNvSpPr txBox="1"/>
          <p:nvPr/>
        </p:nvSpPr>
        <p:spPr>
          <a:xfrm>
            <a:off x="827584" y="332656"/>
            <a:ext cx="696166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Участие воспитанников группы в конкурсах: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i="1" dirty="0" smtClean="0"/>
              <a:t>Участие в Х</a:t>
            </a:r>
            <a:r>
              <a:rPr lang="en-US" sz="2400" i="1" dirty="0" smtClean="0"/>
              <a:t>II</a:t>
            </a:r>
            <a:r>
              <a:rPr lang="ru-RU" sz="2400" i="1" dirty="0" smtClean="0"/>
              <a:t> Всероссийском конкурсе детского рисунка «Царство грибов»: 4 ребенка получили дипломы участников( Полина К., Софья Л., Дарья А., Алиса К.) ( Октябрь 2016 г.);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i="1" dirty="0" smtClean="0"/>
              <a:t>Участие в Международной олимпиаде для дошкольников по теме «Профессии»,</a:t>
            </a:r>
          </a:p>
          <a:p>
            <a:r>
              <a:rPr lang="ru-RU" sz="2400" i="1" dirty="0" smtClean="0"/>
              <a:t>       результат:</a:t>
            </a:r>
          </a:p>
          <a:p>
            <a:pPr marL="342900" indent="-342900">
              <a:buFontTx/>
              <a:buChar char="-"/>
            </a:pPr>
            <a:r>
              <a:rPr lang="ru-RU" sz="2000" dirty="0" err="1" smtClean="0"/>
              <a:t>Микаилова</a:t>
            </a:r>
            <a:r>
              <a:rPr lang="ru-RU" sz="2000" dirty="0" smtClean="0"/>
              <a:t> Милана, Ситников Александр, </a:t>
            </a:r>
            <a:r>
              <a:rPr lang="ru-RU" sz="2000" dirty="0" err="1" smtClean="0"/>
              <a:t>Чеботок</a:t>
            </a:r>
            <a:r>
              <a:rPr lang="ru-RU" sz="2000" dirty="0" smtClean="0"/>
              <a:t> Максим- дипломы </a:t>
            </a:r>
            <a:r>
              <a:rPr lang="en-US" sz="2000" dirty="0" smtClean="0"/>
              <a:t>II </a:t>
            </a:r>
            <a:r>
              <a:rPr lang="ru-RU" sz="2000" dirty="0" smtClean="0"/>
              <a:t>степени;</a:t>
            </a:r>
          </a:p>
          <a:p>
            <a:pPr marL="342900" indent="-342900">
              <a:buFontTx/>
              <a:buChar char="-"/>
            </a:pPr>
            <a:r>
              <a:rPr lang="ru-RU" sz="2000" dirty="0" err="1" smtClean="0"/>
              <a:t>Имшенный</a:t>
            </a:r>
            <a:r>
              <a:rPr lang="ru-RU" sz="2000" smtClean="0"/>
              <a:t> Дмитрий </a:t>
            </a:r>
            <a:r>
              <a:rPr lang="ru-RU" sz="2000" dirty="0" smtClean="0"/>
              <a:t>и </a:t>
            </a:r>
            <a:r>
              <a:rPr lang="ru-RU" sz="2000" dirty="0" err="1"/>
              <a:t>Г</a:t>
            </a:r>
            <a:r>
              <a:rPr lang="ru-RU" sz="2000" dirty="0" err="1" smtClean="0"/>
              <a:t>ерлингер</a:t>
            </a:r>
            <a:r>
              <a:rPr lang="ru-RU" sz="2000" dirty="0" smtClean="0"/>
              <a:t> Ильнар- дипломы </a:t>
            </a:r>
            <a:r>
              <a:rPr lang="en-US" sz="2000" dirty="0" smtClean="0"/>
              <a:t>I </a:t>
            </a:r>
            <a:r>
              <a:rPr lang="ru-RU" sz="2000" dirty="0" smtClean="0"/>
              <a:t>степени.</a:t>
            </a:r>
          </a:p>
          <a:p>
            <a:r>
              <a:rPr lang="ru-RU" sz="2400" b="1" dirty="0" smtClean="0"/>
              <a:t>           </a:t>
            </a:r>
            <a:r>
              <a:rPr lang="ru-RU" sz="2200" b="1" dirty="0" smtClean="0"/>
              <a:t>Организатор участников мероприятий:               </a:t>
            </a:r>
            <a:r>
              <a:rPr lang="ru-RU" sz="2200" i="1" dirty="0" smtClean="0"/>
              <a:t>воспитатель Петрова Елена Владимировна     </a:t>
            </a:r>
          </a:p>
          <a:p>
            <a:endParaRPr lang="ru-RU" sz="2200" b="1" dirty="0" smtClean="0"/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5668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792"/>
            <a:ext cx="9155398" cy="6858000"/>
          </a:xfrm>
        </p:spPr>
      </p:pic>
      <p:sp>
        <p:nvSpPr>
          <p:cNvPr id="2" name="TextBox 1"/>
          <p:cNvSpPr txBox="1"/>
          <p:nvPr/>
        </p:nvSpPr>
        <p:spPr>
          <a:xfrm>
            <a:off x="1475656" y="159023"/>
            <a:ext cx="5980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Проведение открытых занятий внутри ДОУ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908719"/>
            <a:ext cx="4829848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Петрова Елена Владимировна:</a:t>
            </a:r>
          </a:p>
          <a:p>
            <a:r>
              <a:rPr lang="ru-RU" sz="1600" dirty="0" smtClean="0"/>
              <a:t>Итоговое открытое НОД  детей в средней группе</a:t>
            </a:r>
          </a:p>
          <a:p>
            <a:r>
              <a:rPr lang="ru-RU" sz="1600" dirty="0"/>
              <a:t>н</a:t>
            </a:r>
            <a:r>
              <a:rPr lang="ru-RU" sz="1600" dirty="0" smtClean="0"/>
              <a:t>а тему « Путешествие в весенний лес».</a:t>
            </a:r>
          </a:p>
          <a:p>
            <a:r>
              <a:rPr lang="ru-RU" sz="1600" dirty="0" smtClean="0"/>
              <a:t>Интеграция образовательных областей: «Познание»,</a:t>
            </a:r>
          </a:p>
          <a:p>
            <a:r>
              <a:rPr lang="ru-RU" sz="1600" dirty="0" smtClean="0"/>
              <a:t> «Коммуникация», « Здоровье»</a:t>
            </a:r>
          </a:p>
        </p:txBody>
      </p:sp>
      <p:pic>
        <p:nvPicPr>
          <p:cNvPr id="1026" name="Picture 2" descr="F:\фото откр.занят\IMG_54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4918">
            <a:off x="5589939" y="639046"/>
            <a:ext cx="2854382" cy="214068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фото откр.занят\IMG_54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4460">
            <a:off x="774301" y="2444004"/>
            <a:ext cx="2872648" cy="215438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фото откр.занят\IMG_54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626">
            <a:off x="4074894" y="2776569"/>
            <a:ext cx="2866394" cy="214969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фото откр.занят\IMG_549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6883">
            <a:off x="723263" y="4617329"/>
            <a:ext cx="2760410" cy="207021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фото откр.занят\IMG_549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1467">
            <a:off x="5796556" y="4629037"/>
            <a:ext cx="2728039" cy="204593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469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015"/>
            <a:ext cx="9155398" cy="6858000"/>
          </a:xfrm>
        </p:spPr>
      </p:pic>
      <p:sp>
        <p:nvSpPr>
          <p:cNvPr id="2" name="TextBox 1"/>
          <p:cNvSpPr txBox="1"/>
          <p:nvPr/>
        </p:nvSpPr>
        <p:spPr>
          <a:xfrm>
            <a:off x="1475656" y="159023"/>
            <a:ext cx="6707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     </a:t>
            </a:r>
            <a:r>
              <a:rPr lang="ru-RU" sz="2800" b="1" dirty="0" smtClean="0"/>
              <a:t>Проектная деятельность воспитателей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701667"/>
            <a:ext cx="615251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Петрова Елена Владимировна</a:t>
            </a:r>
            <a:br>
              <a:rPr lang="ru-RU" b="1" i="1" dirty="0" smtClean="0"/>
            </a:br>
            <a:r>
              <a:rPr lang="ru-RU" dirty="0" smtClean="0"/>
              <a:t> </a:t>
            </a:r>
            <a:r>
              <a:rPr lang="ru-RU" b="1" dirty="0" smtClean="0"/>
              <a:t>Темы проектов: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smtClean="0"/>
              <a:t>« </a:t>
            </a:r>
            <a:r>
              <a:rPr lang="ru-RU" dirty="0"/>
              <a:t>Осень</a:t>
            </a:r>
            <a:r>
              <a:rPr lang="ru-RU" dirty="0" smtClean="0"/>
              <a:t>»; «Ознакомление </a:t>
            </a:r>
            <a:r>
              <a:rPr lang="ru-RU" dirty="0"/>
              <a:t>с творчеством Е.И. </a:t>
            </a:r>
            <a:r>
              <a:rPr lang="ru-RU" dirty="0" err="1"/>
              <a:t>Чарушина</a:t>
            </a:r>
            <a:r>
              <a:rPr lang="ru-RU" dirty="0" smtClean="0"/>
              <a:t>»,</a:t>
            </a:r>
          </a:p>
          <a:p>
            <a:r>
              <a:rPr lang="ru-RU" dirty="0" smtClean="0"/>
              <a:t>Творческий </a:t>
            </a:r>
            <a:r>
              <a:rPr lang="ru-RU" dirty="0"/>
              <a:t>проект </a:t>
            </a:r>
            <a:r>
              <a:rPr lang="ru-RU" dirty="0" smtClean="0"/>
              <a:t>«Мама», «Любимая книжка»,</a:t>
            </a:r>
          </a:p>
          <a:p>
            <a:r>
              <a:rPr lang="ru-RU" dirty="0"/>
              <a:t>«Экспериментаторы</a:t>
            </a:r>
            <a:r>
              <a:rPr lang="ru-RU" dirty="0" smtClean="0"/>
              <a:t>»,</a:t>
            </a:r>
            <a:r>
              <a:rPr lang="ru-RU" dirty="0"/>
              <a:t> «Чтобы не было беды» </a:t>
            </a:r>
            <a:endParaRPr lang="ru-RU" dirty="0" smtClean="0"/>
          </a:p>
          <a:p>
            <a:r>
              <a:rPr lang="ru-RU" dirty="0" smtClean="0"/>
              <a:t>( </a:t>
            </a:r>
            <a:r>
              <a:rPr lang="ru-RU" dirty="0"/>
              <a:t>проект по пожарной безопасности), </a:t>
            </a:r>
            <a:endParaRPr lang="ru-RU" dirty="0" smtClean="0"/>
          </a:p>
          <a:p>
            <a:r>
              <a:rPr lang="ru-RU" dirty="0" smtClean="0"/>
              <a:t>«В </a:t>
            </a:r>
            <a:r>
              <a:rPr lang="ru-RU" dirty="0"/>
              <a:t>дела ты добрые вложи все лучшее своей души</a:t>
            </a:r>
            <a:r>
              <a:rPr lang="ru-RU" dirty="0" smtClean="0"/>
              <a:t>»,</a:t>
            </a:r>
          </a:p>
          <a:p>
            <a:r>
              <a:rPr lang="ru-RU" dirty="0"/>
              <a:t>« Вода и её свойства</a:t>
            </a:r>
            <a:r>
              <a:rPr lang="ru-RU" dirty="0" smtClean="0"/>
              <a:t>»,</a:t>
            </a:r>
            <a:r>
              <a:rPr lang="ru-RU" dirty="0"/>
              <a:t> </a:t>
            </a:r>
            <a:r>
              <a:rPr lang="ru-RU" dirty="0" smtClean="0"/>
              <a:t>«Полетели </a:t>
            </a:r>
            <a:r>
              <a:rPr lang="ru-RU" dirty="0"/>
              <a:t>в космос</a:t>
            </a:r>
            <a:r>
              <a:rPr lang="ru-RU" dirty="0" smtClean="0"/>
              <a:t>»,</a:t>
            </a:r>
          </a:p>
          <a:p>
            <a:r>
              <a:rPr lang="ru-RU" dirty="0"/>
              <a:t>« Моя семья</a:t>
            </a:r>
            <a:r>
              <a:rPr lang="ru-RU" dirty="0" smtClean="0"/>
              <a:t>».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C:\Users\petrov-sv\Desktop\Работа\2017\116___03\IMG_47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328" y="1700808"/>
            <a:ext cx="2782490" cy="208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C:\Users\petrov-sv\Desktop\фотографии\Новая папка\IMG_38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71" y="3356992"/>
            <a:ext cx="2981005" cy="223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etrov-sv\Desktop\113___11\IMG_39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42375"/>
            <a:ext cx="2679853" cy="200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etrov-sv\Desktop\Работа\2017\116___03\IMG_49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330" y="4634650"/>
            <a:ext cx="2927865" cy="21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066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9" y="0"/>
            <a:ext cx="9144000" cy="6813376"/>
          </a:xfrm>
        </p:spPr>
      </p:pic>
      <p:sp>
        <p:nvSpPr>
          <p:cNvPr id="3" name="TextBox 2"/>
          <p:cNvSpPr txBox="1"/>
          <p:nvPr/>
        </p:nvSpPr>
        <p:spPr>
          <a:xfrm>
            <a:off x="539552" y="11663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Участие воспитателей группы в праздничных мероприятиях</a:t>
            </a:r>
            <a:endParaRPr lang="ru-RU" sz="24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701390"/>
              </p:ext>
            </p:extLst>
          </p:nvPr>
        </p:nvGraphicFramePr>
        <p:xfrm>
          <a:off x="1187624" y="1010474"/>
          <a:ext cx="6432375" cy="2381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895"/>
                <a:gridCol w="3959355"/>
                <a:gridCol w="2144125"/>
              </a:tblGrid>
              <a:tr h="39806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№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Название праздника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Роль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5001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Праздник  осени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Осень</a:t>
                      </a:r>
                      <a:endParaRPr lang="ru-RU" sz="1600" dirty="0"/>
                    </a:p>
                  </a:txBody>
                  <a:tcPr/>
                </a:tc>
              </a:tr>
              <a:tr h="27477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День матери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Ведущая</a:t>
                      </a:r>
                      <a:endParaRPr lang="ru-RU" sz="1600" dirty="0"/>
                    </a:p>
                  </a:txBody>
                  <a:tcPr/>
                </a:tc>
              </a:tr>
              <a:tr h="29953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Новый 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Ведущая</a:t>
                      </a:r>
                      <a:endParaRPr lang="ru-RU" sz="1600" dirty="0"/>
                    </a:p>
                  </a:txBody>
                  <a:tcPr/>
                </a:tc>
              </a:tr>
              <a:tr h="46830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 </a:t>
                      </a:r>
                      <a:r>
                        <a:rPr lang="ru-RU" sz="1600" baseline="0" dirty="0" smtClean="0"/>
                        <a:t> марта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Ведущая, роль-</a:t>
                      </a:r>
                      <a:r>
                        <a:rPr lang="ru-RU" sz="1600" baseline="0" dirty="0" smtClean="0"/>
                        <a:t> мамы Козы</a:t>
                      </a:r>
                      <a:endParaRPr lang="ru-RU" sz="1600" dirty="0"/>
                    </a:p>
                  </a:txBody>
                  <a:tcPr/>
                </a:tc>
              </a:tr>
              <a:tr h="39806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День смеха- 1 апреля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Ведущая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1600" y="659189"/>
            <a:ext cx="315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Петрова Елена Владимировна</a:t>
            </a:r>
            <a:endParaRPr lang="ru-RU" dirty="0"/>
          </a:p>
        </p:txBody>
      </p:sp>
      <p:pic>
        <p:nvPicPr>
          <p:cNvPr id="2050" name="Picture 2" descr="C:\Users\petrov-sv\Desktop\фотографии\Нов год средняя 2017\IMG_42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4689">
            <a:off x="94041" y="3704259"/>
            <a:ext cx="3311794" cy="248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etrov-sv\Desktop\113___11\IMG_38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589" y="4149080"/>
            <a:ext cx="3366802" cy="252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etrov-sv\Desktop\флешка\фото\IMG_08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815">
            <a:off x="5591083" y="3714115"/>
            <a:ext cx="3191889" cy="239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200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3376"/>
          </a:xfrm>
        </p:spPr>
      </p:pic>
      <p:sp>
        <p:nvSpPr>
          <p:cNvPr id="2" name="TextBox 1"/>
          <p:cNvSpPr txBox="1"/>
          <p:nvPr/>
        </p:nvSpPr>
        <p:spPr>
          <a:xfrm>
            <a:off x="1691679" y="35209"/>
            <a:ext cx="6332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Предметно-пространственная среда в группе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04664"/>
            <a:ext cx="75608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Петрова Елена Владимировна</a:t>
            </a:r>
            <a:r>
              <a:rPr lang="ru-RU" b="1" dirty="0" smtClean="0"/>
              <a:t>:</a:t>
            </a:r>
          </a:p>
          <a:p>
            <a:r>
              <a:rPr lang="ru-RU" dirty="0" smtClean="0"/>
              <a:t>  -Оформление группового стенда к тематическим </a:t>
            </a:r>
          </a:p>
          <a:p>
            <a:r>
              <a:rPr lang="ru-RU" dirty="0"/>
              <a:t>п</a:t>
            </a:r>
            <a:r>
              <a:rPr lang="ru-RU" dirty="0" smtClean="0"/>
              <a:t>раздникам: «Осень», «Весна», « Мамы всякие нужны, мамы</a:t>
            </a:r>
          </a:p>
          <a:p>
            <a:r>
              <a:rPr lang="ru-RU" dirty="0"/>
              <a:t>в</a:t>
            </a:r>
            <a:r>
              <a:rPr lang="ru-RU" dirty="0" smtClean="0"/>
              <a:t>сякие важны»(8 марта), «День Победы», «Наша Армия»(23 февраля);</a:t>
            </a:r>
          </a:p>
          <a:p>
            <a:r>
              <a:rPr lang="ru-RU" dirty="0"/>
              <a:t>к</a:t>
            </a:r>
            <a:r>
              <a:rPr lang="ru-RU" dirty="0" smtClean="0"/>
              <a:t> проекту «Произведения </a:t>
            </a:r>
            <a:r>
              <a:rPr lang="ru-RU" dirty="0" err="1" smtClean="0"/>
              <a:t>Е.И.Чарушина</a:t>
            </a:r>
            <a:r>
              <a:rPr lang="ru-RU" dirty="0" smtClean="0"/>
              <a:t>»; « Островок безопасности».</a:t>
            </a:r>
          </a:p>
          <a:p>
            <a:r>
              <a:rPr lang="ru-RU" dirty="0"/>
              <a:t> </a:t>
            </a:r>
            <a:r>
              <a:rPr lang="ru-RU" dirty="0" smtClean="0"/>
              <a:t>- оформление зоны рисования,  зоны познания;</a:t>
            </a:r>
          </a:p>
          <a:p>
            <a:r>
              <a:rPr lang="ru-RU" dirty="0"/>
              <a:t> </a:t>
            </a:r>
            <a:r>
              <a:rPr lang="ru-RU" dirty="0" smtClean="0"/>
              <a:t>-изготовление </a:t>
            </a:r>
            <a:r>
              <a:rPr lang="ru-RU" dirty="0" err="1" smtClean="0"/>
              <a:t>лэпбуков</a:t>
            </a:r>
            <a:r>
              <a:rPr lang="ru-RU" dirty="0" smtClean="0"/>
              <a:t> по темам: «Весна», «Лето», «Развитие речи»,</a:t>
            </a:r>
          </a:p>
          <a:p>
            <a:r>
              <a:rPr lang="ru-RU" dirty="0" smtClean="0"/>
              <a:t>«Волшебная книга сказок»;</a:t>
            </a:r>
          </a:p>
          <a:p>
            <a:r>
              <a:rPr lang="ru-RU" dirty="0"/>
              <a:t> </a:t>
            </a:r>
            <a:r>
              <a:rPr lang="ru-RU" dirty="0" smtClean="0"/>
              <a:t>- Дидактические игры: « Сложи квадрат»,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Геометрик</a:t>
            </a:r>
            <a:r>
              <a:rPr lang="ru-RU" dirty="0" smtClean="0"/>
              <a:t>», «Что? Где растет?», «Математические    </a:t>
            </a:r>
          </a:p>
          <a:p>
            <a:r>
              <a:rPr lang="ru-RU" dirty="0" err="1"/>
              <a:t>п</a:t>
            </a:r>
            <a:r>
              <a:rPr lang="ru-RU" dirty="0" err="1" smtClean="0"/>
              <a:t>азлы</a:t>
            </a:r>
            <a:r>
              <a:rPr lang="ru-RU" dirty="0" smtClean="0"/>
              <a:t>», «Шнуровка», «Угадай на ощупь»;</a:t>
            </a:r>
          </a:p>
          <a:p>
            <a:r>
              <a:rPr lang="ru-RU" dirty="0"/>
              <a:t> </a:t>
            </a:r>
            <a:r>
              <a:rPr lang="ru-RU" dirty="0" smtClean="0"/>
              <a:t>-Картотеки : «Утро радостных встреч»(</a:t>
            </a:r>
            <a:r>
              <a:rPr lang="ru-RU" dirty="0" err="1" smtClean="0"/>
              <a:t>ком.игры</a:t>
            </a:r>
            <a:r>
              <a:rPr lang="ru-RU" dirty="0" smtClean="0"/>
              <a:t>),</a:t>
            </a:r>
          </a:p>
          <a:p>
            <a:r>
              <a:rPr lang="ru-RU" dirty="0" smtClean="0"/>
              <a:t>«Эксперименты».</a:t>
            </a:r>
          </a:p>
          <a:p>
            <a:r>
              <a:rPr lang="ru-RU" dirty="0" smtClean="0"/>
              <a:t>- Мнемосхемы.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F:\DCIM\102_PANA\P10207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8000" y="-4191000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DCIM\102_PANA\P10207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20888"/>
            <a:ext cx="2952328" cy="199477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DCIM\102_PANA\P10208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8000" y="-4191000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DCIM\102_PANA\P10208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2304">
            <a:off x="3300125" y="3933056"/>
            <a:ext cx="2327725" cy="174579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DCIM\102_PANA\P10208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8000" y="-4191000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DCIM\102_PANA\P102080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8"/>
          <a:stretch/>
        </p:blipFill>
        <p:spPr bwMode="auto">
          <a:xfrm rot="324197">
            <a:off x="212683" y="4532488"/>
            <a:ext cx="2952328" cy="20971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DCIM\102_PANA\P102080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9160">
            <a:off x="5834427" y="4402296"/>
            <a:ext cx="2875748" cy="215681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3719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653</Words>
  <Application>Microsoft Office PowerPoint</Application>
  <PresentationFormat>Экран (4:3)</PresentationFormat>
  <Paragraphs>108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petrov-sv</dc:creator>
  <cp:lastModifiedBy>petrov-sv</cp:lastModifiedBy>
  <cp:revision>85</cp:revision>
  <dcterms:created xsi:type="dcterms:W3CDTF">2017-05-21T09:17:47Z</dcterms:created>
  <dcterms:modified xsi:type="dcterms:W3CDTF">2021-03-02T03:34:47Z</dcterms:modified>
</cp:coreProperties>
</file>