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1" autoAdjust="0"/>
  </p:normalViewPr>
  <p:slideViewPr>
    <p:cSldViewPr>
      <p:cViewPr varScale="1">
        <p:scale>
          <a:sx n="88" d="100"/>
          <a:sy n="88" d="100"/>
        </p:scale>
        <p:origin x="-10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petrov-sv\Desktop\кроватка\загадки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5" y="1196752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Конкурс  «Семья за детство  без  опасности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!»</a:t>
            </a:r>
          </a:p>
          <a:p>
            <a:endParaRPr lang="ru-RU" sz="2000" i="1" dirty="0">
              <a:solidFill>
                <a:srgbClr val="FF0000"/>
              </a:solidFill>
              <a:latin typeface="Times New Roman" pitchFamily="18" charset="0"/>
              <a:ea typeface="Meiryo" pitchFamily="34" charset="-128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Номинация кондитерских изделий «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Сладкие правила 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ea typeface="Meiryo" pitchFamily="34" charset="-128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дорожного движения»</a:t>
            </a:r>
          </a:p>
          <a:p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Новосибирская область,  </a:t>
            </a:r>
            <a:r>
              <a:rPr lang="ru-RU" sz="2000" i="1" dirty="0" err="1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Чановский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 район, </a:t>
            </a:r>
            <a:r>
              <a:rPr lang="ru-RU" sz="2000" i="1" dirty="0" err="1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р.п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. Чаны</a:t>
            </a:r>
          </a:p>
          <a:p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МБДОУ </a:t>
            </a:r>
            <a:r>
              <a:rPr lang="ru-RU" sz="2000" i="1" dirty="0" err="1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Чановский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 детский сад № 5</a:t>
            </a:r>
          </a:p>
          <a:p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Петрова Елена Владимировна,</a:t>
            </a:r>
          </a:p>
          <a:p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Петрова Анастасия- 6 лет</a:t>
            </a:r>
          </a:p>
        </p:txBody>
      </p:sp>
    </p:spTree>
    <p:extLst>
      <p:ext uri="{BB962C8B-B14F-4D97-AF65-F5344CB8AC3E}">
        <p14:creationId xmlns:p14="http://schemas.microsoft.com/office/powerpoint/2010/main" val="125836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etrov-sv\Desktop\кроватка\загадки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G:\DCIM\103_PANA\P10306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48680"/>
            <a:ext cx="3600400" cy="2945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4" name="Picture 4" descr="G:\DCIM\103_PANA\P1030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69" y="3140968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396510" y="1072783"/>
            <a:ext cx="3895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Настя в детский сад идет,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 печенье сладкое ребятам несёт.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Деток печеньем угощает,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 все знаки дорожные закрепляют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75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etrov-sv\Desktop\кроватка\загадки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5695" y="620688"/>
            <a:ext cx="73286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Однажды в город мы попали,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И дочка много знаков дорожных увидала: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«Это что?.. и почему? А этот знак зачем? Ничего не пойму..»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И перед нами встал вопрос, что надо с Настей ПДД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и</a:t>
            </a:r>
            <a:r>
              <a:rPr lang="ru-RU" sz="2000" b="1" i="1" dirty="0" smtClean="0">
                <a:solidFill>
                  <a:srgbClr val="FF0000"/>
                </a:solidFill>
              </a:rPr>
              <a:t>зучать и знаки дорожные запоминать.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 детском саду нам помогали, с детками ПДД изучали.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И чтобы знания закрепить, решили с дочкой «сладкие  знаки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п</a:t>
            </a:r>
            <a:r>
              <a:rPr lang="ru-RU" sz="2000" b="1" i="1" dirty="0" smtClean="0">
                <a:solidFill>
                  <a:srgbClr val="FF0000"/>
                </a:solidFill>
              </a:rPr>
              <a:t>равил дорожного движения» слепить.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900igr.net/datas/okruzhajuschij-mir/Dorozhnye-znaki/0002-002-Dorozhnye-zn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88661"/>
            <a:ext cx="4131732" cy="30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8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trov-sv\Desktop\кроватка\загадки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DCIM\103_PANA\P1030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08004" y="2888940"/>
            <a:ext cx="3600403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 descr="G:\DCIM\103_PANA\P10306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r="8445"/>
          <a:stretch/>
        </p:blipFill>
        <p:spPr bwMode="auto">
          <a:xfrm>
            <a:off x="997627" y="620688"/>
            <a:ext cx="3862405" cy="3327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872679" y="980728"/>
            <a:ext cx="3116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Быстро тесто замесили,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На кусочки разделили.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6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trov-sv\Desktop\кроватка\загадки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G:\DCIM\103_PANA\P1030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522" y="1166749"/>
            <a:ext cx="3792421" cy="2844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G:\DCIM\103_PANA\P1030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6728" y="2777135"/>
            <a:ext cx="3978557" cy="2983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067944" y="1052735"/>
            <a:ext cx="3763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Тесто с Настей раскатали,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П</a:t>
            </a:r>
            <a:r>
              <a:rPr lang="ru-RU" sz="2000" b="1" i="1" dirty="0" smtClean="0">
                <a:solidFill>
                  <a:srgbClr val="FF0000"/>
                </a:solidFill>
              </a:rPr>
              <a:t>еченье формочками вырезали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4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trov-sv\Desktop\кроватка\загадки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DCIM\103_PANA\P1030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442849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779912" y="436510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Печенье готово ! И вот, впереди нас сложное задание ждёт..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Надо изделие украшать ,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ч</a:t>
            </a:r>
            <a:r>
              <a:rPr lang="ru-RU" sz="2000" b="1" i="1" dirty="0" smtClean="0">
                <a:solidFill>
                  <a:srgbClr val="FF0000"/>
                </a:solidFill>
              </a:rPr>
              <a:t>то для этого нам взять?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4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trov-sv\Desktop\кроватка\загадки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DCIM\103_PANA\P1030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8983"/>
            <a:ext cx="3602647" cy="2701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2" name="Picture 4" descr="G:\DCIM\103_PANA\P1030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153496" y="832915"/>
            <a:ext cx="3972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Долго думали, гадали и мастику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</a:t>
            </a:r>
            <a:r>
              <a:rPr lang="ru-RU" b="1" i="1" dirty="0" smtClean="0">
                <a:solidFill>
                  <a:srgbClr val="FF0000"/>
                </a:solidFill>
              </a:rPr>
              <a:t> руки взяли!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Мы её размяли, на столе раскатали</a:t>
            </a:r>
          </a:p>
        </p:txBody>
      </p:sp>
    </p:spTree>
    <p:extLst>
      <p:ext uri="{BB962C8B-B14F-4D97-AF65-F5344CB8AC3E}">
        <p14:creationId xmlns:p14="http://schemas.microsoft.com/office/powerpoint/2010/main" val="108284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trov-sv\Desktop\кроватка\загадки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:\DCIM\103_PANA\P1030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7" y="1628800"/>
            <a:ext cx="5568618" cy="4176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932492" y="76470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И </a:t>
            </a:r>
            <a:r>
              <a:rPr lang="ru-RU" sz="2000" b="1" i="1" dirty="0">
                <a:solidFill>
                  <a:srgbClr val="FF0000"/>
                </a:solidFill>
              </a:rPr>
              <a:t>фигурки знаков дорожных </a:t>
            </a:r>
            <a:r>
              <a:rPr lang="ru-RU" sz="2000" b="1" i="1" dirty="0" smtClean="0">
                <a:solidFill>
                  <a:srgbClr val="FF0000"/>
                </a:solidFill>
              </a:rPr>
              <a:t>вспоминали, лепили, вырезали</a:t>
            </a:r>
            <a:r>
              <a:rPr lang="ru-RU" sz="2000" b="1" i="1" dirty="0">
                <a:solidFill>
                  <a:srgbClr val="FF0000"/>
                </a:solidFill>
              </a:rPr>
              <a:t>.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Ими печенье наше, украшали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4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trov-sv\Desktop\кроватка\загадки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G:\DCIM\103_PANA\P10306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1496" r="7733"/>
          <a:stretch/>
        </p:blipFill>
        <p:spPr bwMode="auto">
          <a:xfrm>
            <a:off x="2915816" y="1412776"/>
            <a:ext cx="4932040" cy="4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115616" y="766445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«Сладкие знаки дорожного движения» готовы 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И вот, </a:t>
            </a:r>
            <a:r>
              <a:rPr lang="ru-RU" sz="2000" b="1" i="1" dirty="0">
                <a:solidFill>
                  <a:srgbClr val="FF0000"/>
                </a:solidFill>
              </a:rPr>
              <a:t>Н</a:t>
            </a:r>
            <a:r>
              <a:rPr lang="ru-RU" sz="2000" b="1" i="1" dirty="0" smtClean="0">
                <a:solidFill>
                  <a:srgbClr val="FF0000"/>
                </a:solidFill>
              </a:rPr>
              <a:t>астю жизнь без опасности ждет!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4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etrov-sv\Desktop\кроватка\загадки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386"/>
            <a:ext cx="9144000" cy="690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G:\DCIM\103_PANA\P10306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36" y="764705"/>
            <a:ext cx="6206128" cy="460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0531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225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petrov-sv</dc:creator>
  <cp:lastModifiedBy>petrov-sv</cp:lastModifiedBy>
  <cp:revision>51</cp:revision>
  <dcterms:created xsi:type="dcterms:W3CDTF">2018-03-29T12:04:48Z</dcterms:created>
  <dcterms:modified xsi:type="dcterms:W3CDTF">2018-04-01T12:42:53Z</dcterms:modified>
</cp:coreProperties>
</file>