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2" r:id="rId3"/>
    <p:sldId id="283" r:id="rId4"/>
    <p:sldId id="256" r:id="rId5"/>
    <p:sldId id="257" r:id="rId6"/>
    <p:sldId id="258" r:id="rId7"/>
    <p:sldId id="277" r:id="rId8"/>
    <p:sldId id="278" r:id="rId9"/>
    <p:sldId id="279" r:id="rId10"/>
    <p:sldId id="280" r:id="rId11"/>
    <p:sldId id="281" r:id="rId12"/>
    <p:sldId id="259" r:id="rId13"/>
    <p:sldId id="264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9" autoAdjust="0"/>
  </p:normalViewPr>
  <p:slideViewPr>
    <p:cSldViewPr>
      <p:cViewPr varScale="1">
        <p:scale>
          <a:sx n="101" d="100"/>
          <a:sy n="101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2FE6-6EF8-4F29-949D-A5183F0866CA}" type="datetimeFigureOut">
              <a:rPr lang="ru-RU" smtClean="0"/>
              <a:pPr/>
              <a:t>11.03.2018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5919-8F64-4657-90A6-39185BF204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60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2FE6-6EF8-4F29-949D-A5183F0866CA}" type="datetimeFigureOut">
              <a:rPr lang="ru-RU" smtClean="0"/>
              <a:pPr/>
              <a:t>11.03.2018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5919-8F64-4657-90A6-39185BF204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33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2FE6-6EF8-4F29-949D-A5183F0866CA}" type="datetimeFigureOut">
              <a:rPr lang="ru-RU" smtClean="0"/>
              <a:pPr/>
              <a:t>11.03.2018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5919-8F64-4657-90A6-39185BF204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54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2FE6-6EF8-4F29-949D-A5183F0866CA}" type="datetimeFigureOut">
              <a:rPr lang="ru-RU" smtClean="0"/>
              <a:pPr/>
              <a:t>11.03.2018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5919-8F64-4657-90A6-39185BF204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31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2FE6-6EF8-4F29-949D-A5183F0866CA}" type="datetimeFigureOut">
              <a:rPr lang="ru-RU" smtClean="0"/>
              <a:pPr/>
              <a:t>11.03.2018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5919-8F64-4657-90A6-39185BF204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11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2FE6-6EF8-4F29-949D-A5183F0866CA}" type="datetimeFigureOut">
              <a:rPr lang="ru-RU" smtClean="0"/>
              <a:pPr/>
              <a:t>11.03.2018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5919-8F64-4657-90A6-39185BF204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10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2FE6-6EF8-4F29-949D-A5183F0866CA}" type="datetimeFigureOut">
              <a:rPr lang="ru-RU" smtClean="0"/>
              <a:pPr/>
              <a:t>11.03.2018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5919-8F64-4657-90A6-39185BF204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4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2FE6-6EF8-4F29-949D-A5183F0866CA}" type="datetimeFigureOut">
              <a:rPr lang="ru-RU" smtClean="0"/>
              <a:pPr/>
              <a:t>11.03.2018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5919-8F64-4657-90A6-39185BF204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82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2FE6-6EF8-4F29-949D-A5183F0866CA}" type="datetimeFigureOut">
              <a:rPr lang="ru-RU" smtClean="0"/>
              <a:pPr/>
              <a:t>11.03.2018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5919-8F64-4657-90A6-39185BF204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57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2FE6-6EF8-4F29-949D-A5183F0866CA}" type="datetimeFigureOut">
              <a:rPr lang="ru-RU" smtClean="0"/>
              <a:pPr/>
              <a:t>11.03.2018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5919-8F64-4657-90A6-39185BF204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45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2FE6-6EF8-4F29-949D-A5183F0866CA}" type="datetimeFigureOut">
              <a:rPr lang="ru-RU" smtClean="0"/>
              <a:pPr/>
              <a:t>11.03.2018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5919-8F64-4657-90A6-39185BF204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66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2FE6-6EF8-4F29-949D-A5183F0866CA}" type="datetimeFigureOut">
              <a:rPr lang="ru-RU" smtClean="0"/>
              <a:pPr/>
              <a:t>11.03.2018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E5919-8F64-4657-90A6-39185BF204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4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-Zima_v_Prostokvashino-_Evgeniy_Krylatov_-_-Kaby_nebylo_zimy--veselaya_muzyka_muz-muz.n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94813" y="6093296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7391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</a:t>
            </a:r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Чановский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детский сад № 5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4221088"/>
            <a:ext cx="558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Участники </a:t>
            </a:r>
            <a:r>
              <a:rPr lang="ru-RU" sz="2000" dirty="0" smtClean="0">
                <a:solidFill>
                  <a:schemeClr val="bg1"/>
                </a:solidFill>
              </a:rPr>
              <a:t>конкурса</a:t>
            </a:r>
            <a:r>
              <a:rPr lang="ru-RU" dirty="0" smtClean="0">
                <a:solidFill>
                  <a:schemeClr val="bg1"/>
                </a:solidFill>
              </a:rPr>
              <a:t>: дети </a:t>
            </a:r>
            <a:r>
              <a:rPr lang="ru-RU" dirty="0">
                <a:solidFill>
                  <a:schemeClr val="bg1"/>
                </a:solidFill>
              </a:rPr>
              <a:t>и </a:t>
            </a:r>
            <a:r>
              <a:rPr lang="ru-RU" dirty="0" smtClean="0">
                <a:solidFill>
                  <a:schemeClr val="bg1"/>
                </a:solidFill>
              </a:rPr>
              <a:t>родители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средней </a:t>
            </a:r>
            <a:r>
              <a:rPr lang="ru-RU" dirty="0">
                <a:solidFill>
                  <a:schemeClr val="bg1"/>
                </a:solidFill>
              </a:rPr>
              <a:t>группы </a:t>
            </a:r>
            <a:r>
              <a:rPr lang="ru-RU" smtClean="0">
                <a:solidFill>
                  <a:schemeClr val="bg1"/>
                </a:solidFill>
              </a:rPr>
              <a:t>, </a:t>
            </a:r>
            <a:endParaRPr lang="ru-RU" smtClean="0">
              <a:solidFill>
                <a:schemeClr val="bg1"/>
              </a:solidFill>
            </a:endParaRPr>
          </a:p>
          <a:p>
            <a:r>
              <a:rPr lang="ru-RU" smtClean="0">
                <a:solidFill>
                  <a:schemeClr val="bg1"/>
                </a:solidFill>
              </a:rPr>
              <a:t>воспитатели</a:t>
            </a:r>
            <a:r>
              <a:rPr lang="ru-RU" dirty="0" smtClean="0">
                <a:solidFill>
                  <a:schemeClr val="bg1"/>
                </a:solidFill>
              </a:rPr>
              <a:t>: Петрова Елена Владимировна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2069559"/>
            <a:ext cx="77180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К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онкурс зимних участков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«Снежное зодчество»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17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7267"/>
            <a:ext cx="4197742" cy="315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F:\Снежное зотчество средняя группа\IMG_44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55976" cy="326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692696"/>
            <a:ext cx="38479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На прогулке в зимний день,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Погулять совсем не лень.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Будем мы снежки метать,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Чтобы в цель нам попадать.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 поможет нам лисичка,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Наша рыжая сестричка.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Снежное зотчество средняя группа\IMG_4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8378"/>
            <a:ext cx="36724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0478" y="1412776"/>
            <a:ext cx="4796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Мы пройдем немного дальше,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К мишке в гости мы придем.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Мячики свои возьмем,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«Мишенке» голы забьём!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:\Снежное зотчество средняя группа\IMG_4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432067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Снежное зотчество средняя группа\IMG_4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43900" cy="32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548680"/>
            <a:ext cx="42961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Дальше клоун наш стоит,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Он детей к себе манит,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Будем прыгать и скакать,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Свежим воздухом дышать</a:t>
            </a:r>
            <a:r>
              <a:rPr lang="ru-RU" sz="2400" dirty="0" smtClean="0">
                <a:solidFill>
                  <a:srgbClr val="FFFF00"/>
                </a:solidFill>
              </a:rPr>
              <a:t>!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Снежное зотчество средняя группа\IMG_4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4176464" cy="31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Снежное зотчество средняя группа\IMG_4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3302"/>
            <a:ext cx="4296745" cy="32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10520" y="738059"/>
            <a:ext cx="40334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solidFill>
                  <a:srgbClr val="FFFF00"/>
                </a:solidFill>
              </a:rPr>
              <a:t>А вот и </a:t>
            </a:r>
            <a:r>
              <a:rPr lang="ru-RU" sz="2800" dirty="0" smtClean="0">
                <a:solidFill>
                  <a:srgbClr val="FFFF00"/>
                </a:solidFill>
              </a:rPr>
              <a:t>ёлка у крыльца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Вся украшена она: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Вокруг  ёлочки  пойдем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Хоровод  мы заведём.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Будем песни петь, играть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И ребяток забавлять!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:\Снежное зотчество средняя группа\IMG_45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1080"/>
            <a:ext cx="3600000" cy="26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Снежное зотчество средняя группа\IMG_4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600000" cy="26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1090" y="461817"/>
            <a:ext cx="3967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 средней группе, на участке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Детям некогда скучать: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Можно на горке покататься,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песни петь и танцевать!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229" y="2564904"/>
            <a:ext cx="44015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Городок у нас на славу.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Пригодится для забавы!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F:\Снежное зотчество средняя группа\IMG_4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72" y="3386476"/>
            <a:ext cx="3720318" cy="2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71046"/>
            <a:ext cx="525658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rgbClr val="FFFF00"/>
                </a:solidFill>
              </a:rPr>
              <a:t>Во всестороннем развитии ребенка важное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место занимает физическое воспитание.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Длительное пребывание на свежем воздухе в </a:t>
            </a:r>
            <a:r>
              <a:rPr lang="ru-RU" sz="2000" dirty="0" smtClean="0">
                <a:solidFill>
                  <a:srgbClr val="FFFF00"/>
                </a:solidFill>
              </a:rPr>
              <a:t>любое </a:t>
            </a:r>
            <a:r>
              <a:rPr lang="ru-RU" sz="2000" dirty="0">
                <a:solidFill>
                  <a:srgbClr val="FFFF00"/>
                </a:solidFill>
              </a:rPr>
              <a:t>время года чрезвычайно полезно и 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необходимо для укрепления здоровья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дошкольников. Создание снежных построек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обогащает зимнюю прогулку, помогает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воспитателю рационально организовать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время пребывания детей на свежем </a:t>
            </a:r>
            <a:r>
              <a:rPr lang="ru-RU" sz="2000" dirty="0" smtClean="0">
                <a:solidFill>
                  <a:srgbClr val="FFFF00"/>
                </a:solidFill>
              </a:rPr>
              <a:t>воздухе, создать </a:t>
            </a:r>
            <a:r>
              <a:rPr lang="ru-RU" sz="2000" dirty="0">
                <a:solidFill>
                  <a:srgbClr val="FFFF00"/>
                </a:solidFill>
              </a:rPr>
              <a:t>условия для развития их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самостоятельной игровой, художественно – 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творческой и познавательной деятельности,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двигательной активности.</a:t>
            </a:r>
            <a:br>
              <a:rPr lang="ru-RU" sz="2000" dirty="0">
                <a:solidFill>
                  <a:srgbClr val="FFFF00"/>
                </a:solidFill>
              </a:rPr>
            </a:b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Актуальностью конкурса </a:t>
            </a:r>
            <a:r>
              <a:rPr lang="ru-RU" sz="2000" dirty="0">
                <a:solidFill>
                  <a:schemeClr val="bg1"/>
                </a:solidFill>
              </a:rPr>
              <a:t>является</a:t>
            </a:r>
            <a:r>
              <a:rPr lang="ru-RU" sz="2000" dirty="0">
                <a:solidFill>
                  <a:srgbClr val="FFFF00"/>
                </a:solidFill>
              </a:rPr>
              <a:t>: создание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условий для укрепления связи с семьями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воспитанников группы, творческого подхода к </a:t>
            </a:r>
            <a:r>
              <a:rPr lang="ru-RU" sz="2000" dirty="0" smtClean="0">
                <a:solidFill>
                  <a:srgbClr val="FFFF00"/>
                </a:solidFill>
              </a:rPr>
              <a:t>формированию </a:t>
            </a:r>
            <a:r>
              <a:rPr lang="ru-RU" sz="2000" dirty="0">
                <a:solidFill>
                  <a:srgbClr val="FFFF00"/>
                </a:solidFill>
              </a:rPr>
              <a:t>снежных построек на </a:t>
            </a:r>
            <a:r>
              <a:rPr lang="ru-RU" sz="2000" dirty="0" smtClean="0">
                <a:solidFill>
                  <a:srgbClr val="FFFF00"/>
                </a:solidFill>
              </a:rPr>
              <a:t>участке для </a:t>
            </a:r>
            <a:r>
              <a:rPr lang="ru-RU" sz="2000" dirty="0">
                <a:solidFill>
                  <a:srgbClr val="FFFF00"/>
                </a:solidFill>
              </a:rPr>
              <a:t>проведения зимних прогулок.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71046"/>
            <a:ext cx="2321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FF00"/>
                </a:solidFill>
              </a:rPr>
              <a:t>Актуальность: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548680"/>
            <a:ext cx="540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• Цель </a:t>
            </a:r>
            <a:r>
              <a:rPr lang="ru-RU" sz="3200" dirty="0" smtClean="0">
                <a:solidFill>
                  <a:srgbClr val="FFFF00"/>
                </a:solidFill>
              </a:rPr>
              <a:t>: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Создание </a:t>
            </a:r>
            <a:r>
              <a:rPr lang="ru-RU" sz="2400" dirty="0">
                <a:solidFill>
                  <a:srgbClr val="FFFF00"/>
                </a:solidFill>
              </a:rPr>
              <a:t>снежного </a:t>
            </a:r>
            <a:r>
              <a:rPr lang="ru-RU" sz="2400" dirty="0" smtClean="0">
                <a:solidFill>
                  <a:srgbClr val="FFFF00"/>
                </a:solidFill>
              </a:rPr>
              <a:t>городка для </a:t>
            </a:r>
            <a:r>
              <a:rPr lang="ru-RU" sz="2400" dirty="0">
                <a:solidFill>
                  <a:srgbClr val="FFFF00"/>
                </a:solidFill>
              </a:rPr>
              <a:t>активизации двигательных навыков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дошкольников. Организация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пространства участка детского сада.</a:t>
            </a:r>
            <a:br>
              <a:rPr lang="ru-RU" sz="2400" dirty="0">
                <a:solidFill>
                  <a:srgbClr val="FFFF00"/>
                </a:solidFill>
              </a:rPr>
            </a:br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• </a:t>
            </a:r>
            <a:r>
              <a:rPr lang="ru-RU" sz="3200" dirty="0">
                <a:solidFill>
                  <a:srgbClr val="FFFF00"/>
                </a:solidFill>
              </a:rPr>
              <a:t>Задачи: </a:t>
            </a:r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Активизация </a:t>
            </a:r>
            <a:r>
              <a:rPr lang="ru-RU" sz="2400" dirty="0">
                <a:solidFill>
                  <a:srgbClr val="FFFF00"/>
                </a:solidFill>
              </a:rPr>
              <a:t>творческого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потенциала родителей в процессе </a:t>
            </a:r>
            <a:r>
              <a:rPr lang="ru-RU" sz="2400" dirty="0" smtClean="0">
                <a:solidFill>
                  <a:srgbClr val="FFFF00"/>
                </a:solidFill>
              </a:rPr>
              <a:t>создания снежных </a:t>
            </a:r>
            <a:r>
              <a:rPr lang="ru-RU" sz="2400" dirty="0">
                <a:solidFill>
                  <a:srgbClr val="FFFF00"/>
                </a:solidFill>
              </a:rPr>
              <a:t>построек. Расширять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представления детей о способах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использования снежных построек.</a:t>
            </a:r>
          </a:p>
        </p:txBody>
      </p:sp>
    </p:spTree>
    <p:extLst>
      <p:ext uri="{BB962C8B-B14F-4D97-AF65-F5344CB8AC3E}">
        <p14:creationId xmlns:p14="http://schemas.microsoft.com/office/powerpoint/2010/main" val="25714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47667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Спросите девчонок и мальчишек из нашего детского сада, за что они любят зиму? И они вам ответят: - За пушистый снежок, за веселые, нарядные горки, за сказочные городки и крепости, за забавных героев на своих участках. Сибирская зима не обходится без сюрпризов. То сильные морозы, то снегопады один за другим, как будто зима открыла настежь свои снежные закрома. И по мере роста сугробов у взрослых и детей начинает бурно работать фантазия.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               </a:t>
            </a:r>
          </a:p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               Мы лопаты в руки взяли,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Нагребли в кучи снежок.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Мы лепили, мы старались,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Получился у нас спортивный снежный 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           городок.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2" descr="F:\Зима\23112016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0" y="3640336"/>
            <a:ext cx="423896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Зима\IMG_08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10" t="-15535" r="6764" b="22071"/>
          <a:stretch/>
        </p:blipFill>
        <p:spPr bwMode="auto">
          <a:xfrm>
            <a:off x="-396552" y="-243408"/>
            <a:ext cx="4714028" cy="310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Зима\IMG_08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2637" y="-5348288"/>
            <a:ext cx="480021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Снежное зотчество средняя группа\IMG_4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" y="2608888"/>
            <a:ext cx="4158482" cy="373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620688"/>
            <a:ext cx="49368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  горки ледяной помчимся,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Пусть захватывает дух,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 мы скользим и веселимся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И мороза не боимся.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Щечки красные горят, глазки весело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блестят…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Ах, ты Зимушка-зима, очень рада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  детвора!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нежное зотчество средняя группа\IMG_4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80617"/>
            <a:ext cx="4128112" cy="30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Снежное зотчество средняя группа\IMG_4502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983"/>
            <a:ext cx="4128089" cy="32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0984" y="692696"/>
            <a:ext cx="46930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Что за снежная гора?-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Это пещера для вас, детвора!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Мы в пещере отдохнем,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И гулять опять пойдем.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нежное зотчество средняя группа\IMG_4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80634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620688"/>
            <a:ext cx="55739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Без снежной бабы нам нельзя,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Веселит нас всех она.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Нос морковка и метла,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Наша баба ожила.</a:t>
            </a:r>
          </a:p>
        </p:txBody>
      </p:sp>
    </p:spTree>
    <p:extLst>
      <p:ext uri="{BB962C8B-B14F-4D97-AF65-F5344CB8AC3E}">
        <p14:creationId xmlns:p14="http://schemas.microsoft.com/office/powerpoint/2010/main" val="26205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нежное зотчество средняя группа\IMG_44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r="13034"/>
          <a:stretch/>
        </p:blipFill>
        <p:spPr bwMode="auto">
          <a:xfrm>
            <a:off x="2483768" y="2780928"/>
            <a:ext cx="43924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6779" y="404664"/>
            <a:ext cx="74009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Рядом с ней с морских глубин,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Осьминог выплыл  один,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Щупальца расправил вниз,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Сосчитайте сколько их?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А затем перешагнем их и опять играть пойдем.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нежное зотчество средняя группа\IMG_4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514"/>
            <a:ext cx="3024336" cy="4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Снежное зотчество средняя группа\IMG_4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58" y="3356992"/>
            <a:ext cx="42246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332656"/>
            <a:ext cx="60205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Вот и барышня-красавица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Всем нам мило улыбается!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Нарядилась в сарафан,</a:t>
            </a:r>
          </a:p>
          <a:p>
            <a:r>
              <a:rPr lang="ru-RU" sz="2400" dirty="0" err="1" smtClean="0">
                <a:solidFill>
                  <a:srgbClr val="FFFF00"/>
                </a:solidFill>
              </a:rPr>
              <a:t>Бусики</a:t>
            </a:r>
            <a:r>
              <a:rPr lang="ru-RU" sz="2400" dirty="0" smtClean="0">
                <a:solidFill>
                  <a:srgbClr val="FFFF00"/>
                </a:solidFill>
              </a:rPr>
              <a:t> одела, губки бантиком она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не сидит без дела.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Приглашает в хоровод, в обруч пролезай-ка,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Веселись, честной народ!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Сегодня будет жарко!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366</Words>
  <Application>Microsoft Office PowerPoint</Application>
  <PresentationFormat>Экран (4:3)</PresentationFormat>
  <Paragraphs>75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petrov-sv</dc:creator>
  <cp:lastModifiedBy>petrov-sv</cp:lastModifiedBy>
  <cp:revision>41</cp:revision>
  <dcterms:created xsi:type="dcterms:W3CDTF">2017-02-12T11:33:06Z</dcterms:created>
  <dcterms:modified xsi:type="dcterms:W3CDTF">2018-03-11T13:16:29Z</dcterms:modified>
</cp:coreProperties>
</file>